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63" r:id="rId3"/>
    <p:sldId id="256" r:id="rId4"/>
    <p:sldId id="257" r:id="rId5"/>
    <p:sldId id="258" r:id="rId6"/>
    <p:sldId id="259" r:id="rId7"/>
    <p:sldId id="260" r:id="rId8"/>
    <p:sldId id="261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DEC014E-32E8-BC91-190E-85B3C74C9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8" y="964075"/>
            <a:ext cx="4654297" cy="3739896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0" y="4822842"/>
            <a:ext cx="4206240" cy="138074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B2603722-CE80-C718-39E9-BB79F1F68C3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hu-HU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84C280F-E753-FE97-A722-F86168AC97B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41248" y="964074"/>
            <a:ext cx="5403280" cy="5258929"/>
          </a:xfrm>
          <a:custGeom>
            <a:avLst/>
            <a:gdLst>
              <a:gd name="connsiteX0" fmla="*/ 2701640 w 5403280"/>
              <a:gd name="connsiteY0" fmla="*/ 0 h 5258929"/>
              <a:gd name="connsiteX1" fmla="*/ 5403280 w 5403280"/>
              <a:gd name="connsiteY1" fmla="*/ 2701640 h 5258929"/>
              <a:gd name="connsiteX2" fmla="*/ 5403280 w 5403280"/>
              <a:gd name="connsiteY2" fmla="*/ 5258929 h 5258929"/>
              <a:gd name="connsiteX3" fmla="*/ 0 w 5403280"/>
              <a:gd name="connsiteY3" fmla="*/ 5258929 h 5258929"/>
              <a:gd name="connsiteX4" fmla="*/ 0 w 5403280"/>
              <a:gd name="connsiteY4" fmla="*/ 2701640 h 5258929"/>
              <a:gd name="connsiteX5" fmla="*/ 2701640 w 5403280"/>
              <a:gd name="connsiteY5" fmla="*/ 0 h 5258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3280" h="5258929">
                <a:moveTo>
                  <a:pt x="2701640" y="0"/>
                </a:moveTo>
                <a:cubicBezTo>
                  <a:pt x="4193715" y="0"/>
                  <a:pt x="5403280" y="1209565"/>
                  <a:pt x="5403280" y="2701640"/>
                </a:cubicBezTo>
                <a:lnTo>
                  <a:pt x="5403280" y="5258929"/>
                </a:lnTo>
                <a:lnTo>
                  <a:pt x="0" y="5258929"/>
                </a:lnTo>
                <a:lnTo>
                  <a:pt x="0" y="2701640"/>
                </a:lnTo>
                <a:cubicBezTo>
                  <a:pt x="0" y="1209565"/>
                  <a:pt x="1209565" y="0"/>
                  <a:pt x="2701640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7A08-C834-F239-A3DF-2D1295F0AE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/>
          <a:p>
            <a:fld id="{7438BFDD-0CF6-4B9D-8432-CEE0871B1035}" type="datetimeFigureOut">
              <a:rPr lang="hu-HU" smtClean="0"/>
              <a:t>2026. 08. 28.</a:t>
            </a:fld>
            <a:endParaRPr lang="hu-HU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7E80C6A5-61FE-078D-49D9-31BD1294014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67B0947-62C7-48BD-8EDF-6B29136A2A8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7778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E6C4595-90D4-94E6-CEBA-82807457D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hu-H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20" y="1658679"/>
            <a:ext cx="10780776" cy="4925000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438BFDD-0CF6-4B9D-8432-CEE0871B1035}" type="datetimeFigureOut">
              <a:rPr lang="hu-HU" smtClean="0"/>
              <a:t>2026. 08. 28.</a:t>
            </a:fld>
            <a:endParaRPr lang="hu-H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67B0947-62C7-48BD-8EDF-6B29136A2A8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373594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5218032"/>
            <a:ext cx="10972800" cy="786384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5972629"/>
            <a:ext cx="10972800" cy="480373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1999" cy="4986425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88BD73-E6AB-68A9-F41B-313E0C44777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 rot="16200000">
            <a:off x="-396119" y="5787191"/>
            <a:ext cx="1503444" cy="365125"/>
          </a:xfrm>
        </p:spPr>
        <p:txBody>
          <a:bodyPr/>
          <a:lstStyle/>
          <a:p>
            <a:endParaRPr lang="hu-H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AA6162-61A3-2C41-311C-F407FC4B4DA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438BFDD-0CF6-4B9D-8432-CEE0871B1035}" type="datetimeFigureOut">
              <a:rPr lang="hu-HU" smtClean="0"/>
              <a:t>2026. 08. 28.</a:t>
            </a:fld>
            <a:endParaRPr lang="hu-HU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DABF624-39B6-C7A2-98E7-26593626B4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4" y="498994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6B102F-64E7-9387-1F8F-DB4AC825773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67B0947-62C7-48BD-8EDF-6B29136A2A8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923199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CE84C31D-CC85-27E5-FD9F-627C926D5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78608"/>
            <a:ext cx="7879335" cy="3592629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10B934F-7AD0-6CA4-BC4D-9CC30854BF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4" y="171450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FF6486-38AE-54F6-E2F3-8B944C3F1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41BD916-71AE-106E-105D-01655950FC4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987800" y="368300"/>
            <a:ext cx="7375525" cy="1014413"/>
          </a:xfrm>
        </p:spPr>
        <p:txBody>
          <a:bodyPr anchor="ctr">
            <a:normAutofit/>
          </a:bodyPr>
          <a:lstStyle>
            <a:lvl1pPr algn="r">
              <a:defRPr sz="2000"/>
            </a:lvl1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FD0054-227E-4953-9BB1-7141F9024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8BFDD-0CF6-4B9D-8432-CEE0871B1035}" type="datetimeFigureOut">
              <a:rPr lang="hu-HU" smtClean="0"/>
              <a:t>2026. 08. 28.</a:t>
            </a:fld>
            <a:endParaRPr lang="hu-H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42E0F1-15E9-E241-9959-A6D46B69E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B0947-62C7-48BD-8EDF-6B29136A2A8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406789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5842852-3CDE-22AD-D5F0-AAF8279A0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9536"/>
            <a:ext cx="9546336" cy="3675885"/>
          </a:xfrm>
        </p:spPr>
        <p:txBody>
          <a:bodyPr anchor="t">
            <a:normAutofit/>
          </a:bodyPr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hu-H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438BFDD-0CF6-4B9D-8432-CEE0871B1035}" type="datetimeFigureOut">
              <a:rPr lang="hu-HU" smtClean="0"/>
              <a:t>2026. 08. 28.</a:t>
            </a:fld>
            <a:endParaRPr lang="hu-H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67B0947-62C7-48BD-8EDF-6B29136A2A85}" type="slidenum">
              <a:rPr lang="hu-HU" smtClean="0"/>
              <a:t>‹#›</a:t>
            </a:fld>
            <a:endParaRPr lang="hu-HU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4D523C5-E38D-F0DE-48C0-B6B8404B6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4" y="514350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51230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C4EF7E11-76D4-64FA-465B-165405450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947" y="1296083"/>
            <a:ext cx="4353325" cy="4265835"/>
          </a:xfrm>
          <a:custGeom>
            <a:avLst/>
            <a:gdLst>
              <a:gd name="connsiteX0" fmla="*/ 2176663 w 4353325"/>
              <a:gd name="connsiteY0" fmla="*/ 0 h 4265835"/>
              <a:gd name="connsiteX1" fmla="*/ 4353325 w 4353325"/>
              <a:gd name="connsiteY1" fmla="*/ 2176662 h 4265835"/>
              <a:gd name="connsiteX2" fmla="*/ 4353325 w 4353325"/>
              <a:gd name="connsiteY2" fmla="*/ 2712923 h 4265835"/>
              <a:gd name="connsiteX3" fmla="*/ 4353325 w 4353325"/>
              <a:gd name="connsiteY3" fmla="*/ 3733873 h 4265835"/>
              <a:gd name="connsiteX4" fmla="*/ 4353325 w 4353325"/>
              <a:gd name="connsiteY4" fmla="*/ 4265835 h 4265835"/>
              <a:gd name="connsiteX5" fmla="*/ 0 w 4353325"/>
              <a:gd name="connsiteY5" fmla="*/ 4265835 h 4265835"/>
              <a:gd name="connsiteX6" fmla="*/ 0 w 4353325"/>
              <a:gd name="connsiteY6" fmla="*/ 3733873 h 4265835"/>
              <a:gd name="connsiteX7" fmla="*/ 0 w 4353325"/>
              <a:gd name="connsiteY7" fmla="*/ 2712923 h 4265835"/>
              <a:gd name="connsiteX8" fmla="*/ 0 w 4353325"/>
              <a:gd name="connsiteY8" fmla="*/ 2176662 h 4265835"/>
              <a:gd name="connsiteX9" fmla="*/ 2176663 w 4353325"/>
              <a:gd name="connsiteY9" fmla="*/ 0 h 4265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353325" h="4265835">
                <a:moveTo>
                  <a:pt x="2176663" y="0"/>
                </a:moveTo>
                <a:cubicBezTo>
                  <a:pt x="3378800" y="0"/>
                  <a:pt x="4353325" y="974525"/>
                  <a:pt x="4353325" y="2176662"/>
                </a:cubicBezTo>
                <a:lnTo>
                  <a:pt x="4353325" y="2712923"/>
                </a:lnTo>
                <a:lnTo>
                  <a:pt x="4353325" y="3733873"/>
                </a:lnTo>
                <a:lnTo>
                  <a:pt x="4353325" y="4265835"/>
                </a:lnTo>
                <a:lnTo>
                  <a:pt x="0" y="4265835"/>
                </a:lnTo>
                <a:lnTo>
                  <a:pt x="0" y="3733873"/>
                </a:lnTo>
                <a:lnTo>
                  <a:pt x="0" y="2712923"/>
                </a:lnTo>
                <a:lnTo>
                  <a:pt x="0" y="2176662"/>
                </a:lnTo>
                <a:cubicBezTo>
                  <a:pt x="0" y="974525"/>
                  <a:pt x="974525" y="0"/>
                  <a:pt x="2176663" y="0"/>
                </a:cubicBezTo>
                <a:close/>
              </a:path>
            </a:pathLst>
          </a:custGeom>
          <a:ln w="6350">
            <a:solidFill>
              <a:schemeClr val="tx1"/>
            </a:solidFill>
          </a:ln>
        </p:spPr>
        <p:txBody>
          <a:bodyPr wrap="square" lIns="182880" tIns="914400" rIns="182880" anchor="ctr" anchorCtr="0">
            <a:noAutofit/>
          </a:bodyPr>
          <a:lstStyle>
            <a:lvl1pPr algn="ctr">
              <a:defRPr sz="3200">
                <a:solidFill>
                  <a:schemeClr val="tx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hu-HU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535056" y="1296083"/>
            <a:ext cx="4325112" cy="4265835"/>
          </a:xfrm>
        </p:spPr>
        <p:txBody>
          <a:bodyPr anchor="b" anchorCtr="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438BFDD-0CF6-4B9D-8432-CEE0871B1035}" type="datetimeFigureOut">
              <a:rPr lang="hu-HU" smtClean="0"/>
              <a:t>2026. 08. 28.</a:t>
            </a:fld>
            <a:endParaRPr lang="hu-H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67B0947-62C7-48BD-8EDF-6B29136A2A8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14585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05B5E-C545-4763-BA47-4C2C0FCA5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704" y="4608576"/>
            <a:ext cx="4169664" cy="1609344"/>
          </a:xfrm>
        </p:spPr>
        <p:txBody>
          <a:bodyPr anchor="t" anchorCtr="0">
            <a:no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9D23AA-8F22-4B09-8FAA-CD16E5D66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hu-HU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E5AAB3D-814D-597A-6ADE-F522A8116DCD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1257301" y="1097280"/>
            <a:ext cx="3776470" cy="3168100"/>
          </a:xfrm>
          <a:custGeom>
            <a:avLst/>
            <a:gdLst>
              <a:gd name="connsiteX0" fmla="*/ 1888235 w 3776470"/>
              <a:gd name="connsiteY0" fmla="*/ 0 h 3168100"/>
              <a:gd name="connsiteX1" fmla="*/ 3776470 w 3776470"/>
              <a:gd name="connsiteY1" fmla="*/ 1888235 h 3168100"/>
              <a:gd name="connsiteX2" fmla="*/ 3776470 w 3776470"/>
              <a:gd name="connsiteY2" fmla="*/ 3168100 h 3168100"/>
              <a:gd name="connsiteX3" fmla="*/ 0 w 3776470"/>
              <a:gd name="connsiteY3" fmla="*/ 3168100 h 3168100"/>
              <a:gd name="connsiteX4" fmla="*/ 0 w 3776470"/>
              <a:gd name="connsiteY4" fmla="*/ 1888235 h 3168100"/>
              <a:gd name="connsiteX5" fmla="*/ 1888235 w 3776470"/>
              <a:gd name="connsiteY5" fmla="*/ 0 h 316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76470" h="3168100">
                <a:moveTo>
                  <a:pt x="1888235" y="0"/>
                </a:moveTo>
                <a:cubicBezTo>
                  <a:pt x="2931078" y="0"/>
                  <a:pt x="3776470" y="845392"/>
                  <a:pt x="3776470" y="1888235"/>
                </a:cubicBezTo>
                <a:lnTo>
                  <a:pt x="3776470" y="3168100"/>
                </a:lnTo>
                <a:lnTo>
                  <a:pt x="0" y="3168100"/>
                </a:lnTo>
                <a:lnTo>
                  <a:pt x="0" y="1888235"/>
                </a:lnTo>
                <a:cubicBezTo>
                  <a:pt x="0" y="845392"/>
                  <a:pt x="845392" y="0"/>
                  <a:pt x="1888235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solidFill>
              <a:schemeClr val="tx1"/>
            </a:solidFill>
          </a:ln>
        </p:spPr>
        <p:txBody>
          <a:bodyPr wrap="square">
            <a:noAutofit/>
          </a:bodyPr>
          <a:lstStyle>
            <a:lvl1pPr marL="0" indent="0">
              <a:buFont typeface="Arial" panose="020B0604020202020204" pitchFamily="34" charset="0"/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A263F8-8E34-4910-BF7A-F1C5A99689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1464" y="841248"/>
            <a:ext cx="4215384" cy="5330952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  <a:lvl2pPr algn="ctr">
              <a:defRPr>
                <a:solidFill>
                  <a:schemeClr val="tx1"/>
                </a:solidFill>
              </a:defRPr>
            </a:lvl2pPr>
            <a:lvl3pPr algn="ctr">
              <a:defRPr>
                <a:solidFill>
                  <a:schemeClr val="tx1"/>
                </a:solidFill>
              </a:defRPr>
            </a:lvl3pPr>
            <a:lvl4pPr algn="ctr">
              <a:defRPr>
                <a:solidFill>
                  <a:schemeClr val="tx1"/>
                </a:solidFill>
              </a:defRPr>
            </a:lvl4pPr>
            <a:lvl5pPr algn="ctr"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6E74E5-D20D-4AB7-8D98-F336CE0EC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438BFDD-0CF6-4B9D-8432-CEE0871B1035}" type="datetimeFigureOut">
              <a:rPr lang="hu-HU" smtClean="0"/>
              <a:t>2026. 08. 28.</a:t>
            </a:fld>
            <a:endParaRPr lang="hu-H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E8A028-A0C8-45E7-915E-B83FF59C9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67B0947-62C7-48BD-8EDF-6B29136A2A85}" type="slidenum">
              <a:rPr lang="hu-HU" smtClean="0"/>
              <a:t>‹#›</a:t>
            </a:fld>
            <a:endParaRPr lang="hu-HU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CD2C868-CE73-A5B1-1389-62A23B14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297086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9693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4" y="2615184"/>
            <a:ext cx="3813048" cy="3557016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hu-HU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19738" y="841248"/>
            <a:ext cx="4956175" cy="3556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438BFDD-0CF6-4B9D-8432-CEE0871B1035}" type="datetimeFigureOut">
              <a:rPr lang="hu-HU" smtClean="0"/>
              <a:t>2026. 08. 28.</a:t>
            </a:fld>
            <a:endParaRPr lang="hu-H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67B0947-62C7-48BD-8EDF-6B29136A2A85}" type="slidenum">
              <a:rPr lang="hu-HU" smtClean="0"/>
              <a:t>‹#›</a:t>
            </a:fld>
            <a:endParaRPr lang="hu-HU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F4378AB-83E7-8777-F6CD-8F19BA4FEE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5016203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059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841248"/>
            <a:ext cx="2999232" cy="5184648"/>
          </a:xfrm>
        </p:spPr>
        <p:txBody>
          <a:bodyPr anchor="t" anchorCtr="0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hu-HU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66926" y="841248"/>
            <a:ext cx="6260154" cy="51846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438BFDD-0CF6-4B9D-8432-CEE0871B1035}" type="datetimeFigureOut">
              <a:rPr lang="hu-HU" smtClean="0"/>
              <a:t>2026. 08. 28.</a:t>
            </a:fld>
            <a:endParaRPr lang="hu-H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67B0947-62C7-48BD-8EDF-6B29136A2A85}" type="slidenum">
              <a:rPr lang="hu-HU" smtClean="0"/>
              <a:t>‹#›</a:t>
            </a:fld>
            <a:endParaRPr lang="hu-HU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8293A07-68F2-BD10-B738-E87F3F3D8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4182210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1300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31152" y="990511"/>
            <a:ext cx="2565593" cy="1858941"/>
          </a:xfrm>
        </p:spPr>
        <p:txBody>
          <a:bodyPr anchor="b"/>
          <a:lstStyle>
            <a:lvl1pPr>
              <a:defRPr lang="en-US" sz="32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CA946DA-5AE8-39E2-3ADD-B8F06308C1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8326323" cy="6858000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832271" y="3011335"/>
            <a:ext cx="2559977" cy="265625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400" dirty="0"/>
            </a:lvl3pPr>
            <a:lvl4pPr marL="685800" indent="0">
              <a:buNone/>
              <a:defRPr lang="en-US" sz="1400" dirty="0"/>
            </a:lvl4pPr>
            <a:lvl5pPr marL="914400" indent="0">
              <a:buNone/>
              <a:defRPr lang="en-US" sz="1400" dirty="0"/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8BD5A515-9970-0784-7927-52F94C270B4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5400000">
            <a:off x="10292564" y="1592958"/>
            <a:ext cx="2973522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endParaRPr lang="hu-HU"/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8523CCEC-6BB2-B704-95E2-87FED823C5BD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438BFDD-0CF6-4B9D-8432-CEE0871B1035}" type="datetimeFigureOut">
              <a:rPr lang="hu-HU" smtClean="0"/>
              <a:t>2026. 08. 28.</a:t>
            </a:fld>
            <a:endParaRPr lang="hu-HU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1208465C-8C77-73BF-D18F-D01907BAC86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512296" y="6356350"/>
            <a:ext cx="5746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67B0947-62C7-48BD-8EDF-6B29136A2A85}" type="slidenum">
              <a:rPr lang="hu-HU" smtClean="0"/>
              <a:t>‹#›</a:t>
            </a:fld>
            <a:endParaRPr lang="hu-HU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0E2A219-E459-07B3-1ED3-CBF7D239BE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320570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238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0" y="548640"/>
            <a:ext cx="6093225" cy="1143000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793885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03520" y="1828800"/>
            <a:ext cx="6071616" cy="448970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F483F68-3490-71E7-A7DA-DA46BC485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797154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345FA4-0621-D8F1-73D0-046B7F4D7713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/>
          <a:p>
            <a:fld id="{7438BFDD-0CF6-4B9D-8432-CEE0871B1035}" type="datetimeFigureOut">
              <a:rPr lang="hu-HU" smtClean="0"/>
              <a:t>2026. 08. 28.</a:t>
            </a:fld>
            <a:endParaRPr lang="hu-HU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4C51678-E871-8AD4-08DA-BF7B7013A35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10292565" y="1592957"/>
            <a:ext cx="2973522" cy="365125"/>
          </a:xfrm>
        </p:spPr>
        <p:txBody>
          <a:bodyPr/>
          <a:lstStyle/>
          <a:p>
            <a:endParaRPr lang="hu-HU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CD01CE4-E064-7D2F-7D3A-9DA85E2777F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67B0947-62C7-48BD-8EDF-6B29136A2A8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326784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48640"/>
            <a:ext cx="6135624" cy="1143000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828800"/>
            <a:ext cx="6135624" cy="448970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400544" y="0"/>
            <a:ext cx="4791456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BC07157-DE89-FE2F-0547-2E4055913A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382022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7A0C5A-6673-53CC-030B-67BA133D9741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7438BFDD-0CF6-4B9D-8432-CEE0871B1035}" type="datetimeFigureOut">
              <a:rPr lang="hu-HU" smtClean="0"/>
              <a:t>2026. 08. 28.</a:t>
            </a:fld>
            <a:endParaRPr lang="hu-HU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2521688-F793-E4F2-732B-EEE6F58B758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endParaRPr lang="hu-H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DDBE29E-7417-B57C-BA94-1DBC14BE461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667B0947-62C7-48BD-8EDF-6B29136A2A8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049000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20040"/>
            <a:ext cx="6858000" cy="932688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380744"/>
            <a:ext cx="6858000" cy="498348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91732" y="0"/>
            <a:ext cx="4100267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C626C00-7A36-46A2-880D-F484910B34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077761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FF6D8B-36A2-DF79-CDB9-885694DCA71D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7438BFDD-0CF6-4B9D-8432-CEE0871B1035}" type="datetimeFigureOut">
              <a:rPr lang="hu-HU" smtClean="0"/>
              <a:t>2026. 08. 28.</a:t>
            </a:fld>
            <a:endParaRPr lang="hu-H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A2396A-E38F-CC9C-7303-71F99D08208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endParaRPr lang="hu-H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3B0E4B-031C-4F2A-1993-D824DD71F7D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667B0947-62C7-48BD-8EDF-6B29136A2A8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512373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83413"/>
            <a:ext cx="4361688" cy="1262639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979461"/>
            <a:ext cx="4360863" cy="432926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45480" y="0"/>
            <a:ext cx="6446520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481977D-48BC-F135-96F9-1655E4BEE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732126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EA981C2C-E0DD-29A7-8209-50D66488152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7438BFDD-0CF6-4B9D-8432-CEE0871B1035}" type="datetimeFigureOut">
              <a:rPr lang="hu-HU" smtClean="0"/>
              <a:t>2026. 08. 28.</a:t>
            </a:fld>
            <a:endParaRPr lang="hu-HU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205369F-8CCB-402F-9055-2BF12262B54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endParaRPr lang="hu-HU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33591F2-4BD3-37D0-B00E-B2CD5F47A36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667B0947-62C7-48BD-8EDF-6B29136A2A8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332698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20040"/>
            <a:ext cx="4572000" cy="932688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380744"/>
            <a:ext cx="4572000" cy="498348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917720" y="0"/>
            <a:ext cx="6274279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18BEB48-A052-9364-6EF6-F698004CA5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911724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417D8113-ECE6-D6F5-9CA4-C96A535F4799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fld id="{7438BFDD-0CF6-4B9D-8432-CEE0871B1035}" type="datetimeFigureOut">
              <a:rPr lang="hu-HU" smtClean="0"/>
              <a:t>2026. 08. 28.</a:t>
            </a:fld>
            <a:endParaRPr lang="hu-HU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29A0137-F97A-8194-464D-3B7D4814A8A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endParaRPr lang="hu-HU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3FE5686-63A9-B1A1-5734-F96A9651465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fld id="{667B0947-62C7-48BD-8EDF-6B29136A2A8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09410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012268"/>
            <a:ext cx="3739896" cy="1390330"/>
          </a:xfrm>
        </p:spPr>
        <p:txBody>
          <a:bodyPr anchor="t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2000" cy="4635132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485E715F-A05B-F2BC-ABF4-447E9B58E0C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 rot="16200000">
            <a:off x="-499001" y="5684309"/>
            <a:ext cx="1709209" cy="365125"/>
          </a:xfrm>
        </p:spPr>
        <p:txBody>
          <a:bodyPr/>
          <a:lstStyle/>
          <a:p>
            <a:endParaRPr lang="hu-HU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46320" y="5012267"/>
            <a:ext cx="6400800" cy="139033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</a:defRPr>
            </a:lvl1pPr>
            <a:lvl2pPr marL="228600" indent="0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2pPr>
            <a:lvl3pPr marL="457200" indent="0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3pPr>
            <a:lvl4pPr marL="685800" indent="0">
              <a:buFont typeface="Arial" panose="020B0604020202020204" pitchFamily="34" charset="0"/>
              <a:buNone/>
              <a:defRPr sz="1200">
                <a:solidFill>
                  <a:schemeClr val="tx1"/>
                </a:solidFill>
              </a:defRPr>
            </a:lvl4pPr>
            <a:lvl5pPr marL="91440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1173959" y="5435073"/>
            <a:ext cx="1210734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438BFDD-0CF6-4B9D-8432-CEE0871B1035}" type="datetimeFigureOut">
              <a:rPr lang="hu-HU" smtClean="0"/>
              <a:t>2026. 08. 28.</a:t>
            </a:fld>
            <a:endParaRPr lang="hu-H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67B0947-62C7-48BD-8EDF-6B29136A2A85}" type="slidenum">
              <a:rPr lang="hu-HU" smtClean="0"/>
              <a:t>‹#›</a:t>
            </a:fld>
            <a:endParaRPr lang="hu-HU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A2B6090-1D21-5610-7943-4C4F96A6C7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463823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22596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882896"/>
            <a:ext cx="3657603" cy="1453896"/>
          </a:xfrm>
        </p:spPr>
        <p:txBody>
          <a:bodyPr anchor="t">
            <a:normAutofit/>
          </a:bodyPr>
          <a:lstStyle>
            <a:lvl1pPr algn="ctr">
              <a:defRPr sz="3200">
                <a:solidFill>
                  <a:schemeClr val="tx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hu-HU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838F5DE0-1AA8-5320-EBEC-7B2EEF39963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1520" y="548642"/>
            <a:ext cx="3490175" cy="4041647"/>
          </a:xfrm>
          <a:custGeom>
            <a:avLst/>
            <a:gdLst>
              <a:gd name="connsiteX0" fmla="*/ 1745088 w 3490175"/>
              <a:gd name="connsiteY0" fmla="*/ 0 h 4041647"/>
              <a:gd name="connsiteX1" fmla="*/ 3490175 w 3490175"/>
              <a:gd name="connsiteY1" fmla="*/ 1745088 h 4041647"/>
              <a:gd name="connsiteX2" fmla="*/ 3490175 w 3490175"/>
              <a:gd name="connsiteY2" fmla="*/ 3141232 h 4041647"/>
              <a:gd name="connsiteX3" fmla="*/ 3490175 w 3490175"/>
              <a:gd name="connsiteY3" fmla="*/ 3490175 h 4041647"/>
              <a:gd name="connsiteX4" fmla="*/ 3490175 w 3490175"/>
              <a:gd name="connsiteY4" fmla="*/ 4041647 h 4041647"/>
              <a:gd name="connsiteX5" fmla="*/ 0 w 3490175"/>
              <a:gd name="connsiteY5" fmla="*/ 4041647 h 4041647"/>
              <a:gd name="connsiteX6" fmla="*/ 0 w 3490175"/>
              <a:gd name="connsiteY6" fmla="*/ 3490175 h 4041647"/>
              <a:gd name="connsiteX7" fmla="*/ 0 w 3490175"/>
              <a:gd name="connsiteY7" fmla="*/ 3141232 h 4041647"/>
              <a:gd name="connsiteX8" fmla="*/ 0 w 3490175"/>
              <a:gd name="connsiteY8" fmla="*/ 1745088 h 4041647"/>
              <a:gd name="connsiteX9" fmla="*/ 1745088 w 3490175"/>
              <a:gd name="connsiteY9" fmla="*/ 0 h 404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90175" h="4041647">
                <a:moveTo>
                  <a:pt x="1745088" y="0"/>
                </a:moveTo>
                <a:cubicBezTo>
                  <a:pt x="2708873" y="0"/>
                  <a:pt x="3490175" y="781302"/>
                  <a:pt x="3490175" y="1745088"/>
                </a:cubicBezTo>
                <a:lnTo>
                  <a:pt x="3490175" y="3141232"/>
                </a:lnTo>
                <a:lnTo>
                  <a:pt x="3490175" y="3490175"/>
                </a:lnTo>
                <a:lnTo>
                  <a:pt x="3490175" y="4041647"/>
                </a:lnTo>
                <a:lnTo>
                  <a:pt x="0" y="4041647"/>
                </a:lnTo>
                <a:lnTo>
                  <a:pt x="0" y="3490175"/>
                </a:lnTo>
                <a:lnTo>
                  <a:pt x="0" y="3141232"/>
                </a:lnTo>
                <a:lnTo>
                  <a:pt x="0" y="1745088"/>
                </a:lnTo>
                <a:cubicBezTo>
                  <a:pt x="0" y="781302"/>
                  <a:pt x="781302" y="0"/>
                  <a:pt x="1745088" y="0"/>
                </a:cubicBezTo>
                <a:close/>
              </a:path>
            </a:pathLst>
          </a:custGeom>
          <a:blipFill dpi="0" rotWithShape="1">
            <a:blip r:embed="rId2">
              <a:alphaModFix amt="81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">
            <a:solidFill>
              <a:schemeClr val="tx1"/>
            </a:solidFill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937760" y="549275"/>
            <a:ext cx="6561138" cy="57594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438BFDD-0CF6-4B9D-8432-CEE0871B1035}" type="datetimeFigureOut">
              <a:rPr lang="hu-HU" smtClean="0"/>
              <a:t>2026. 08. 28.</a:t>
            </a:fld>
            <a:endParaRPr lang="hu-H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67B0947-62C7-48BD-8EDF-6B29136A2A85}" type="slidenum">
              <a:rPr lang="hu-HU" smtClean="0"/>
              <a:t>‹#›</a:t>
            </a:fld>
            <a:endParaRPr lang="hu-HU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19C3A72-7CAE-129F-7490-B687280EF1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646117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47793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164" y="559341"/>
            <a:ext cx="10755670" cy="932688"/>
          </a:xfrm>
        </p:spPr>
        <p:txBody>
          <a:bodyPr anchor="b"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3C89FBB9-2C05-A4C1-ECB4-D6A5C4219E4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hu-HU"/>
          </a:p>
        </p:txBody>
      </p:sp>
      <p:sp>
        <p:nvSpPr>
          <p:cNvPr id="3" name="Date Placeholder 4">
            <a:extLst>
              <a:ext uri="{FF2B5EF4-FFF2-40B4-BE49-F238E27FC236}">
                <a16:creationId xmlns:a16="http://schemas.microsoft.com/office/drawing/2014/main" id="{BBB07A11-50DE-6BC0-0514-6E2C14A47985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16200000" flipH="1">
            <a:off x="-997746" y="4594946"/>
            <a:ext cx="2706690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fld id="{7438BFDD-0CF6-4B9D-8432-CEE0871B1035}" type="datetimeFigureOut">
              <a:rPr lang="hu-HU" smtClean="0"/>
              <a:t>2026. 08. 28.</a:t>
            </a:fld>
            <a:endParaRPr lang="hu-HU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03ED5F49-F9F7-05A9-62AC-C9C8DF2EADE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88569" y="6264201"/>
            <a:ext cx="5746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67B0947-62C7-48BD-8EDF-6B29136A2A85}" type="slidenum">
              <a:rPr lang="hu-HU" smtClean="0"/>
              <a:t>‹#›</a:t>
            </a:fld>
            <a:endParaRPr lang="hu-HU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1200" y="1713652"/>
            <a:ext cx="4387012" cy="4612945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6F64025-FA05-CC42-8294-F944BC95DD0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658927" y="1713653"/>
            <a:ext cx="6533071" cy="5144347"/>
          </a:xfrm>
          <a:custGeom>
            <a:avLst/>
            <a:gdLst>
              <a:gd name="connsiteX0" fmla="*/ 0 w 6460672"/>
              <a:gd name="connsiteY0" fmla="*/ 0 h 5029200"/>
              <a:gd name="connsiteX1" fmla="*/ 6460672 w 6460672"/>
              <a:gd name="connsiteY1" fmla="*/ 0 h 5029200"/>
              <a:gd name="connsiteX2" fmla="*/ 6460672 w 6460672"/>
              <a:gd name="connsiteY2" fmla="*/ 5029200 h 5029200"/>
              <a:gd name="connsiteX3" fmla="*/ 0 w 6460672"/>
              <a:gd name="connsiteY3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60672" h="5029200">
                <a:moveTo>
                  <a:pt x="0" y="0"/>
                </a:moveTo>
                <a:lnTo>
                  <a:pt x="6460672" y="0"/>
                </a:lnTo>
                <a:lnTo>
                  <a:pt x="6460672" y="5029200"/>
                </a:lnTo>
                <a:lnTo>
                  <a:pt x="0" y="502920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 marL="0" indent="0">
              <a:buFont typeface="Arial" panose="020B0604020202020204" pitchFamily="34" charset="0"/>
              <a:buNone/>
              <a:defRPr lang="en-US" dirty="0"/>
            </a:lvl1pPr>
          </a:lstStyle>
          <a:p>
            <a:pPr marL="285750" lvl="0" indent="-285750"/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174307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B7BBF55A-D91F-143D-FBB6-73995F00E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00" y="4937761"/>
            <a:ext cx="6987537" cy="1353312"/>
          </a:xfrm>
        </p:spPr>
        <p:txBody>
          <a:bodyPr anchor="t">
            <a:normAutofit/>
          </a:bodyPr>
          <a:lstStyle>
            <a:lvl1pPr>
              <a:lnSpc>
                <a:spcPct val="110000"/>
              </a:lnSpc>
              <a:spcBef>
                <a:spcPts val="1000"/>
              </a:spcBef>
              <a:defRPr sz="2800" cap="none" baseline="0">
                <a:latin typeface="+mn-lt"/>
              </a:defRPr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hu-HU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72A4B4E-0B2F-F1BB-322A-713D1FB5F2F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057400" y="549021"/>
            <a:ext cx="9455150" cy="4333875"/>
          </a:xfrm>
        </p:spPr>
        <p:txBody>
          <a:bodyPr anchor="b">
            <a:normAutofit/>
          </a:bodyPr>
          <a:lstStyle>
            <a:lvl1pPr>
              <a:defRPr sz="23200">
                <a:latin typeface="+mj-lt"/>
              </a:defRPr>
            </a:lvl1pPr>
          </a:lstStyle>
          <a:p>
            <a:pPr lvl="0"/>
            <a:r>
              <a:rPr lang="en-US"/>
              <a:t>##%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438BFDD-0CF6-4B9D-8432-CEE0871B1035}" type="datetimeFigureOut">
              <a:rPr lang="hu-HU" smtClean="0"/>
              <a:t>2026. 08. 28.</a:t>
            </a:fld>
            <a:endParaRPr lang="hu-H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67B0947-62C7-48BD-8EDF-6B29136A2A85}" type="slidenum">
              <a:rPr lang="hu-HU" smtClean="0"/>
              <a:t>‹#›</a:t>
            </a:fld>
            <a:endParaRPr lang="hu-HU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546D47F-2AE5-2705-911C-52BBD6B7D8EA}"/>
              </a:ext>
            </a:extLst>
          </p:cNvPr>
          <p:cNvCxnSpPr>
            <a:cxnSpLocks/>
          </p:cNvCxnSpPr>
          <p:nvPr/>
        </p:nvCxnSpPr>
        <p:spPr>
          <a:xfrm flipV="1">
            <a:off x="1371600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84597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2648" y="-1228126"/>
            <a:ext cx="10652760" cy="1133856"/>
          </a:xfrm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hu-HU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AA4897F-B66E-DAD4-F56C-6152B417CC5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624138" y="2268748"/>
            <a:ext cx="6943724" cy="3954255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1pPr>
            <a:lvl2pPr marL="2286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2pPr>
            <a:lvl3pPr marL="4572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3pPr>
            <a:lvl4pPr marL="6858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4pPr>
            <a:lvl5pPr marL="9144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add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438BFDD-0CF6-4B9D-8432-CEE0871B1035}" type="datetimeFigureOut">
              <a:rPr lang="hu-HU" smtClean="0"/>
              <a:t>2026. 08. 28.</a:t>
            </a:fld>
            <a:endParaRPr lang="hu-H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67B0947-62C7-48BD-8EDF-6B29136A2A85}" type="slidenum">
              <a:rPr lang="hu-HU" smtClean="0"/>
              <a:t>‹#›</a:t>
            </a:fld>
            <a:endParaRPr lang="hu-HU"/>
          </a:p>
        </p:txBody>
      </p:sp>
      <p:sp>
        <p:nvSpPr>
          <p:cNvPr id="6" name="Freeform: Shape 15">
            <a:extLst>
              <a:ext uri="{FF2B5EF4-FFF2-40B4-BE49-F238E27FC236}">
                <a16:creationId xmlns:a16="http://schemas.microsoft.com/office/drawing/2014/main" id="{8EFA7EFC-C6F9-B1D5-025F-824C1CE9A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3057205" y="-1430380"/>
            <a:ext cx="6077590" cy="10510705"/>
          </a:xfrm>
          <a:custGeom>
            <a:avLst/>
            <a:gdLst>
              <a:gd name="connsiteX0" fmla="*/ 5325805 w 5325805"/>
              <a:gd name="connsiteY0" fmla="*/ 2714782 h 5429563"/>
              <a:gd name="connsiteX1" fmla="*/ 2611024 w 5325805"/>
              <a:gd name="connsiteY1" fmla="*/ 5429563 h 5429563"/>
              <a:gd name="connsiteX2" fmla="*/ 1942188 w 5325805"/>
              <a:gd name="connsiteY2" fmla="*/ 5429563 h 5429563"/>
              <a:gd name="connsiteX3" fmla="*/ 668836 w 5325805"/>
              <a:gd name="connsiteY3" fmla="*/ 5429563 h 5429563"/>
              <a:gd name="connsiteX4" fmla="*/ 0 w 5325805"/>
              <a:gd name="connsiteY4" fmla="*/ 5429563 h 5429563"/>
              <a:gd name="connsiteX5" fmla="*/ 0 w 5325805"/>
              <a:gd name="connsiteY5" fmla="*/ 0 h 5429563"/>
              <a:gd name="connsiteX6" fmla="*/ 668836 w 5325805"/>
              <a:gd name="connsiteY6" fmla="*/ 0 h 5429563"/>
              <a:gd name="connsiteX7" fmla="*/ 1942188 w 5325805"/>
              <a:gd name="connsiteY7" fmla="*/ 0 h 5429563"/>
              <a:gd name="connsiteX8" fmla="*/ 2611024 w 5325805"/>
              <a:gd name="connsiteY8" fmla="*/ 0 h 5429563"/>
              <a:gd name="connsiteX9" fmla="*/ 5325805 w 5325805"/>
              <a:gd name="connsiteY9" fmla="*/ 2714782 h 5429563"/>
              <a:gd name="connsiteX0" fmla="*/ 668836 w 5325805"/>
              <a:gd name="connsiteY0" fmla="*/ 5429563 h 5476799"/>
              <a:gd name="connsiteX1" fmla="*/ 0 w 5325805"/>
              <a:gd name="connsiteY1" fmla="*/ 5429563 h 5476799"/>
              <a:gd name="connsiteX2" fmla="*/ 0 w 5325805"/>
              <a:gd name="connsiteY2" fmla="*/ 0 h 5476799"/>
              <a:gd name="connsiteX3" fmla="*/ 668836 w 5325805"/>
              <a:gd name="connsiteY3" fmla="*/ 0 h 5476799"/>
              <a:gd name="connsiteX4" fmla="*/ 1942188 w 5325805"/>
              <a:gd name="connsiteY4" fmla="*/ 0 h 5476799"/>
              <a:gd name="connsiteX5" fmla="*/ 2611024 w 5325805"/>
              <a:gd name="connsiteY5" fmla="*/ 0 h 5476799"/>
              <a:gd name="connsiteX6" fmla="*/ 5325805 w 5325805"/>
              <a:gd name="connsiteY6" fmla="*/ 2714782 h 5476799"/>
              <a:gd name="connsiteX7" fmla="*/ 2611024 w 5325805"/>
              <a:gd name="connsiteY7" fmla="*/ 5429563 h 5476799"/>
              <a:gd name="connsiteX8" fmla="*/ 1942188 w 5325805"/>
              <a:gd name="connsiteY8" fmla="*/ 5429563 h 5476799"/>
              <a:gd name="connsiteX9" fmla="*/ 716072 w 5325805"/>
              <a:gd name="connsiteY9" fmla="*/ 5476799 h 5476799"/>
              <a:gd name="connsiteX0" fmla="*/ 668836 w 5325805"/>
              <a:gd name="connsiteY0" fmla="*/ 5429563 h 5429563"/>
              <a:gd name="connsiteX1" fmla="*/ 0 w 5325805"/>
              <a:gd name="connsiteY1" fmla="*/ 5429563 h 5429563"/>
              <a:gd name="connsiteX2" fmla="*/ 0 w 5325805"/>
              <a:gd name="connsiteY2" fmla="*/ 0 h 5429563"/>
              <a:gd name="connsiteX3" fmla="*/ 668836 w 5325805"/>
              <a:gd name="connsiteY3" fmla="*/ 0 h 5429563"/>
              <a:gd name="connsiteX4" fmla="*/ 1942188 w 5325805"/>
              <a:gd name="connsiteY4" fmla="*/ 0 h 5429563"/>
              <a:gd name="connsiteX5" fmla="*/ 2611024 w 5325805"/>
              <a:gd name="connsiteY5" fmla="*/ 0 h 5429563"/>
              <a:gd name="connsiteX6" fmla="*/ 5325805 w 5325805"/>
              <a:gd name="connsiteY6" fmla="*/ 2714782 h 5429563"/>
              <a:gd name="connsiteX7" fmla="*/ 2611024 w 5325805"/>
              <a:gd name="connsiteY7" fmla="*/ 5429563 h 5429563"/>
              <a:gd name="connsiteX8" fmla="*/ 1942188 w 5325805"/>
              <a:gd name="connsiteY8" fmla="*/ 5429563 h 5429563"/>
              <a:gd name="connsiteX0" fmla="*/ 0 w 5325805"/>
              <a:gd name="connsiteY0" fmla="*/ 5429563 h 5429563"/>
              <a:gd name="connsiteX1" fmla="*/ 0 w 5325805"/>
              <a:gd name="connsiteY1" fmla="*/ 0 h 5429563"/>
              <a:gd name="connsiteX2" fmla="*/ 668836 w 5325805"/>
              <a:gd name="connsiteY2" fmla="*/ 0 h 5429563"/>
              <a:gd name="connsiteX3" fmla="*/ 1942188 w 5325805"/>
              <a:gd name="connsiteY3" fmla="*/ 0 h 5429563"/>
              <a:gd name="connsiteX4" fmla="*/ 2611024 w 5325805"/>
              <a:gd name="connsiteY4" fmla="*/ 0 h 5429563"/>
              <a:gd name="connsiteX5" fmla="*/ 5325805 w 5325805"/>
              <a:gd name="connsiteY5" fmla="*/ 2714782 h 5429563"/>
              <a:gd name="connsiteX6" fmla="*/ 2611024 w 5325805"/>
              <a:gd name="connsiteY6" fmla="*/ 5429563 h 5429563"/>
              <a:gd name="connsiteX7" fmla="*/ 1942188 w 5325805"/>
              <a:gd name="connsiteY7" fmla="*/ 5429563 h 5429563"/>
              <a:gd name="connsiteX0" fmla="*/ 0 w 5325805"/>
              <a:gd name="connsiteY0" fmla="*/ 0 h 5429563"/>
              <a:gd name="connsiteX1" fmla="*/ 668836 w 5325805"/>
              <a:gd name="connsiteY1" fmla="*/ 0 h 5429563"/>
              <a:gd name="connsiteX2" fmla="*/ 1942188 w 5325805"/>
              <a:gd name="connsiteY2" fmla="*/ 0 h 5429563"/>
              <a:gd name="connsiteX3" fmla="*/ 2611024 w 5325805"/>
              <a:gd name="connsiteY3" fmla="*/ 0 h 5429563"/>
              <a:gd name="connsiteX4" fmla="*/ 5325805 w 5325805"/>
              <a:gd name="connsiteY4" fmla="*/ 2714782 h 5429563"/>
              <a:gd name="connsiteX5" fmla="*/ 2611024 w 5325805"/>
              <a:gd name="connsiteY5" fmla="*/ 5429563 h 5429563"/>
              <a:gd name="connsiteX6" fmla="*/ 1942188 w 5325805"/>
              <a:gd name="connsiteY6" fmla="*/ 5429563 h 5429563"/>
              <a:gd name="connsiteX0" fmla="*/ 0 w 4656969"/>
              <a:gd name="connsiteY0" fmla="*/ 0 h 5429563"/>
              <a:gd name="connsiteX1" fmla="*/ 1273352 w 4656969"/>
              <a:gd name="connsiteY1" fmla="*/ 0 h 5429563"/>
              <a:gd name="connsiteX2" fmla="*/ 1942188 w 4656969"/>
              <a:gd name="connsiteY2" fmla="*/ 0 h 5429563"/>
              <a:gd name="connsiteX3" fmla="*/ 4656969 w 4656969"/>
              <a:gd name="connsiteY3" fmla="*/ 2714782 h 5429563"/>
              <a:gd name="connsiteX4" fmla="*/ 1942188 w 4656969"/>
              <a:gd name="connsiteY4" fmla="*/ 5429563 h 5429563"/>
              <a:gd name="connsiteX5" fmla="*/ 1273352 w 4656969"/>
              <a:gd name="connsiteY5" fmla="*/ 5429563 h 5429563"/>
              <a:gd name="connsiteX0" fmla="*/ 0 w 3383617"/>
              <a:gd name="connsiteY0" fmla="*/ 0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0 w 3383617"/>
              <a:gd name="connsiteY0" fmla="*/ 0 h 5429563"/>
              <a:gd name="connsiteX1" fmla="*/ 248198 w 3383617"/>
              <a:gd name="connsiteY1" fmla="*/ 41 h 5429563"/>
              <a:gd name="connsiteX2" fmla="*/ 668836 w 3383617"/>
              <a:gd name="connsiteY2" fmla="*/ 0 h 5429563"/>
              <a:gd name="connsiteX3" fmla="*/ 3383617 w 3383617"/>
              <a:gd name="connsiteY3" fmla="*/ 2714782 h 5429563"/>
              <a:gd name="connsiteX4" fmla="*/ 668836 w 3383617"/>
              <a:gd name="connsiteY4" fmla="*/ 5429563 h 5429563"/>
              <a:gd name="connsiteX5" fmla="*/ 0 w 3383617"/>
              <a:gd name="connsiteY5" fmla="*/ 5429563 h 5429563"/>
              <a:gd name="connsiteX0" fmla="*/ 248198 w 3383617"/>
              <a:gd name="connsiteY0" fmla="*/ 41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4110 w 3139529"/>
              <a:gd name="connsiteY0" fmla="*/ 41 h 5429563"/>
              <a:gd name="connsiteX1" fmla="*/ 424748 w 3139529"/>
              <a:gd name="connsiteY1" fmla="*/ 0 h 5429563"/>
              <a:gd name="connsiteX2" fmla="*/ 3139529 w 3139529"/>
              <a:gd name="connsiteY2" fmla="*/ 2714782 h 5429563"/>
              <a:gd name="connsiteX3" fmla="*/ 424748 w 3139529"/>
              <a:gd name="connsiteY3" fmla="*/ 5429563 h 5429563"/>
              <a:gd name="connsiteX4" fmla="*/ 0 w 3139529"/>
              <a:gd name="connsiteY4" fmla="*/ 5429563 h 542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9529" h="5429563">
                <a:moveTo>
                  <a:pt x="4110" y="41"/>
                </a:moveTo>
                <a:lnTo>
                  <a:pt x="424748" y="0"/>
                </a:lnTo>
                <a:cubicBezTo>
                  <a:pt x="1924080" y="0"/>
                  <a:pt x="3139529" y="1215450"/>
                  <a:pt x="3139529" y="2714782"/>
                </a:cubicBezTo>
                <a:cubicBezTo>
                  <a:pt x="3139529" y="4214114"/>
                  <a:pt x="1924080" y="5429563"/>
                  <a:pt x="424748" y="5429563"/>
                </a:cubicBezTo>
                <a:lnTo>
                  <a:pt x="0" y="5429563"/>
                </a:lnTo>
              </a:path>
            </a:pathLst>
          </a:cu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34696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16D87B9B-22A3-322E-B7E8-223255AD09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40168" y="5669280"/>
            <a:ext cx="6311664" cy="466344"/>
          </a:xfrm>
        </p:spPr>
        <p:txBody>
          <a:bodyPr anchor="ctr">
            <a:normAutofit/>
          </a:bodyPr>
          <a:lstStyle>
            <a:lvl1pPr algn="ctr">
              <a:lnSpc>
                <a:spcPct val="110000"/>
              </a:lnSpc>
              <a:spcBef>
                <a:spcPts val="1000"/>
              </a:spcBef>
              <a:defRPr sz="1800" cap="all" baseline="0">
                <a:latin typeface="+mn-lt"/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hu-HU"/>
          </a:p>
        </p:txBody>
      </p: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6A9BC83F-8FE5-5223-2B3A-6E122D33630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597135" y="1744578"/>
            <a:ext cx="6997730" cy="3507906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6000" cap="all" baseline="0">
                <a:latin typeface="+mn-lt"/>
              </a:defRPr>
            </a:lvl1pPr>
          </a:lstStyle>
          <a:p>
            <a:pPr lvl="0"/>
            <a:r>
              <a:rPr lang="en-US"/>
              <a:t>Click to add Quote</a:t>
            </a:r>
          </a:p>
        </p:txBody>
      </p:sp>
      <p:sp>
        <p:nvSpPr>
          <p:cNvPr id="9" name="Freeform: Shape 15">
            <a:extLst>
              <a:ext uri="{FF2B5EF4-FFF2-40B4-BE49-F238E27FC236}">
                <a16:creationId xmlns:a16="http://schemas.microsoft.com/office/drawing/2014/main" id="{9F353A57-FA3C-A68C-4908-E774A52CB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2811380" y="-1681974"/>
            <a:ext cx="6569242" cy="10510705"/>
          </a:xfrm>
          <a:custGeom>
            <a:avLst/>
            <a:gdLst>
              <a:gd name="connsiteX0" fmla="*/ 5325805 w 5325805"/>
              <a:gd name="connsiteY0" fmla="*/ 2714782 h 5429563"/>
              <a:gd name="connsiteX1" fmla="*/ 2611024 w 5325805"/>
              <a:gd name="connsiteY1" fmla="*/ 5429563 h 5429563"/>
              <a:gd name="connsiteX2" fmla="*/ 1942188 w 5325805"/>
              <a:gd name="connsiteY2" fmla="*/ 5429563 h 5429563"/>
              <a:gd name="connsiteX3" fmla="*/ 668836 w 5325805"/>
              <a:gd name="connsiteY3" fmla="*/ 5429563 h 5429563"/>
              <a:gd name="connsiteX4" fmla="*/ 0 w 5325805"/>
              <a:gd name="connsiteY4" fmla="*/ 5429563 h 5429563"/>
              <a:gd name="connsiteX5" fmla="*/ 0 w 5325805"/>
              <a:gd name="connsiteY5" fmla="*/ 0 h 5429563"/>
              <a:gd name="connsiteX6" fmla="*/ 668836 w 5325805"/>
              <a:gd name="connsiteY6" fmla="*/ 0 h 5429563"/>
              <a:gd name="connsiteX7" fmla="*/ 1942188 w 5325805"/>
              <a:gd name="connsiteY7" fmla="*/ 0 h 5429563"/>
              <a:gd name="connsiteX8" fmla="*/ 2611024 w 5325805"/>
              <a:gd name="connsiteY8" fmla="*/ 0 h 5429563"/>
              <a:gd name="connsiteX9" fmla="*/ 5325805 w 5325805"/>
              <a:gd name="connsiteY9" fmla="*/ 2714782 h 5429563"/>
              <a:gd name="connsiteX0" fmla="*/ 668836 w 5325805"/>
              <a:gd name="connsiteY0" fmla="*/ 5429563 h 5476799"/>
              <a:gd name="connsiteX1" fmla="*/ 0 w 5325805"/>
              <a:gd name="connsiteY1" fmla="*/ 5429563 h 5476799"/>
              <a:gd name="connsiteX2" fmla="*/ 0 w 5325805"/>
              <a:gd name="connsiteY2" fmla="*/ 0 h 5476799"/>
              <a:gd name="connsiteX3" fmla="*/ 668836 w 5325805"/>
              <a:gd name="connsiteY3" fmla="*/ 0 h 5476799"/>
              <a:gd name="connsiteX4" fmla="*/ 1942188 w 5325805"/>
              <a:gd name="connsiteY4" fmla="*/ 0 h 5476799"/>
              <a:gd name="connsiteX5" fmla="*/ 2611024 w 5325805"/>
              <a:gd name="connsiteY5" fmla="*/ 0 h 5476799"/>
              <a:gd name="connsiteX6" fmla="*/ 5325805 w 5325805"/>
              <a:gd name="connsiteY6" fmla="*/ 2714782 h 5476799"/>
              <a:gd name="connsiteX7" fmla="*/ 2611024 w 5325805"/>
              <a:gd name="connsiteY7" fmla="*/ 5429563 h 5476799"/>
              <a:gd name="connsiteX8" fmla="*/ 1942188 w 5325805"/>
              <a:gd name="connsiteY8" fmla="*/ 5429563 h 5476799"/>
              <a:gd name="connsiteX9" fmla="*/ 716072 w 5325805"/>
              <a:gd name="connsiteY9" fmla="*/ 5476799 h 5476799"/>
              <a:gd name="connsiteX0" fmla="*/ 668836 w 5325805"/>
              <a:gd name="connsiteY0" fmla="*/ 5429563 h 5429563"/>
              <a:gd name="connsiteX1" fmla="*/ 0 w 5325805"/>
              <a:gd name="connsiteY1" fmla="*/ 5429563 h 5429563"/>
              <a:gd name="connsiteX2" fmla="*/ 0 w 5325805"/>
              <a:gd name="connsiteY2" fmla="*/ 0 h 5429563"/>
              <a:gd name="connsiteX3" fmla="*/ 668836 w 5325805"/>
              <a:gd name="connsiteY3" fmla="*/ 0 h 5429563"/>
              <a:gd name="connsiteX4" fmla="*/ 1942188 w 5325805"/>
              <a:gd name="connsiteY4" fmla="*/ 0 h 5429563"/>
              <a:gd name="connsiteX5" fmla="*/ 2611024 w 5325805"/>
              <a:gd name="connsiteY5" fmla="*/ 0 h 5429563"/>
              <a:gd name="connsiteX6" fmla="*/ 5325805 w 5325805"/>
              <a:gd name="connsiteY6" fmla="*/ 2714782 h 5429563"/>
              <a:gd name="connsiteX7" fmla="*/ 2611024 w 5325805"/>
              <a:gd name="connsiteY7" fmla="*/ 5429563 h 5429563"/>
              <a:gd name="connsiteX8" fmla="*/ 1942188 w 5325805"/>
              <a:gd name="connsiteY8" fmla="*/ 5429563 h 5429563"/>
              <a:gd name="connsiteX0" fmla="*/ 0 w 5325805"/>
              <a:gd name="connsiteY0" fmla="*/ 5429563 h 5429563"/>
              <a:gd name="connsiteX1" fmla="*/ 0 w 5325805"/>
              <a:gd name="connsiteY1" fmla="*/ 0 h 5429563"/>
              <a:gd name="connsiteX2" fmla="*/ 668836 w 5325805"/>
              <a:gd name="connsiteY2" fmla="*/ 0 h 5429563"/>
              <a:gd name="connsiteX3" fmla="*/ 1942188 w 5325805"/>
              <a:gd name="connsiteY3" fmla="*/ 0 h 5429563"/>
              <a:gd name="connsiteX4" fmla="*/ 2611024 w 5325805"/>
              <a:gd name="connsiteY4" fmla="*/ 0 h 5429563"/>
              <a:gd name="connsiteX5" fmla="*/ 5325805 w 5325805"/>
              <a:gd name="connsiteY5" fmla="*/ 2714782 h 5429563"/>
              <a:gd name="connsiteX6" fmla="*/ 2611024 w 5325805"/>
              <a:gd name="connsiteY6" fmla="*/ 5429563 h 5429563"/>
              <a:gd name="connsiteX7" fmla="*/ 1942188 w 5325805"/>
              <a:gd name="connsiteY7" fmla="*/ 5429563 h 5429563"/>
              <a:gd name="connsiteX0" fmla="*/ 0 w 5325805"/>
              <a:gd name="connsiteY0" fmla="*/ 0 h 5429563"/>
              <a:gd name="connsiteX1" fmla="*/ 668836 w 5325805"/>
              <a:gd name="connsiteY1" fmla="*/ 0 h 5429563"/>
              <a:gd name="connsiteX2" fmla="*/ 1942188 w 5325805"/>
              <a:gd name="connsiteY2" fmla="*/ 0 h 5429563"/>
              <a:gd name="connsiteX3" fmla="*/ 2611024 w 5325805"/>
              <a:gd name="connsiteY3" fmla="*/ 0 h 5429563"/>
              <a:gd name="connsiteX4" fmla="*/ 5325805 w 5325805"/>
              <a:gd name="connsiteY4" fmla="*/ 2714782 h 5429563"/>
              <a:gd name="connsiteX5" fmla="*/ 2611024 w 5325805"/>
              <a:gd name="connsiteY5" fmla="*/ 5429563 h 5429563"/>
              <a:gd name="connsiteX6" fmla="*/ 1942188 w 5325805"/>
              <a:gd name="connsiteY6" fmla="*/ 5429563 h 5429563"/>
              <a:gd name="connsiteX0" fmla="*/ 0 w 4656969"/>
              <a:gd name="connsiteY0" fmla="*/ 0 h 5429563"/>
              <a:gd name="connsiteX1" fmla="*/ 1273352 w 4656969"/>
              <a:gd name="connsiteY1" fmla="*/ 0 h 5429563"/>
              <a:gd name="connsiteX2" fmla="*/ 1942188 w 4656969"/>
              <a:gd name="connsiteY2" fmla="*/ 0 h 5429563"/>
              <a:gd name="connsiteX3" fmla="*/ 4656969 w 4656969"/>
              <a:gd name="connsiteY3" fmla="*/ 2714782 h 5429563"/>
              <a:gd name="connsiteX4" fmla="*/ 1942188 w 4656969"/>
              <a:gd name="connsiteY4" fmla="*/ 5429563 h 5429563"/>
              <a:gd name="connsiteX5" fmla="*/ 1273352 w 4656969"/>
              <a:gd name="connsiteY5" fmla="*/ 5429563 h 5429563"/>
              <a:gd name="connsiteX0" fmla="*/ 0 w 3383617"/>
              <a:gd name="connsiteY0" fmla="*/ 0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0 w 3383617"/>
              <a:gd name="connsiteY0" fmla="*/ 0 h 5429563"/>
              <a:gd name="connsiteX1" fmla="*/ 248198 w 3383617"/>
              <a:gd name="connsiteY1" fmla="*/ 41 h 5429563"/>
              <a:gd name="connsiteX2" fmla="*/ 668836 w 3383617"/>
              <a:gd name="connsiteY2" fmla="*/ 0 h 5429563"/>
              <a:gd name="connsiteX3" fmla="*/ 3383617 w 3383617"/>
              <a:gd name="connsiteY3" fmla="*/ 2714782 h 5429563"/>
              <a:gd name="connsiteX4" fmla="*/ 668836 w 3383617"/>
              <a:gd name="connsiteY4" fmla="*/ 5429563 h 5429563"/>
              <a:gd name="connsiteX5" fmla="*/ 0 w 3383617"/>
              <a:gd name="connsiteY5" fmla="*/ 5429563 h 5429563"/>
              <a:gd name="connsiteX0" fmla="*/ 248198 w 3383617"/>
              <a:gd name="connsiteY0" fmla="*/ 41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4110 w 3139529"/>
              <a:gd name="connsiteY0" fmla="*/ 41 h 5429563"/>
              <a:gd name="connsiteX1" fmla="*/ 424748 w 3139529"/>
              <a:gd name="connsiteY1" fmla="*/ 0 h 5429563"/>
              <a:gd name="connsiteX2" fmla="*/ 3139529 w 3139529"/>
              <a:gd name="connsiteY2" fmla="*/ 2714782 h 5429563"/>
              <a:gd name="connsiteX3" fmla="*/ 424748 w 3139529"/>
              <a:gd name="connsiteY3" fmla="*/ 5429563 h 5429563"/>
              <a:gd name="connsiteX4" fmla="*/ 0 w 3139529"/>
              <a:gd name="connsiteY4" fmla="*/ 5429563 h 542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9529" h="5429563">
                <a:moveTo>
                  <a:pt x="4110" y="41"/>
                </a:moveTo>
                <a:lnTo>
                  <a:pt x="424748" y="0"/>
                </a:lnTo>
                <a:cubicBezTo>
                  <a:pt x="1924080" y="0"/>
                  <a:pt x="3139529" y="1215450"/>
                  <a:pt x="3139529" y="2714782"/>
                </a:cubicBezTo>
                <a:cubicBezTo>
                  <a:pt x="3139529" y="4214114"/>
                  <a:pt x="1924080" y="5429563"/>
                  <a:pt x="424748" y="5429563"/>
                </a:cubicBezTo>
                <a:lnTo>
                  <a:pt x="0" y="5429563"/>
                </a:lnTo>
              </a:path>
            </a:pathLst>
          </a:cu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438BFDD-0CF6-4B9D-8432-CEE0871B1035}" type="datetimeFigureOut">
              <a:rPr lang="hu-HU" smtClean="0"/>
              <a:t>2026. 08. 28.</a:t>
            </a:fld>
            <a:endParaRPr lang="hu-H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67B0947-62C7-48BD-8EDF-6B29136A2A8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043896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hu-H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72FE6B-A4D8-8ED7-89D7-5E7F2C5B8F5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31838" y="2103438"/>
            <a:ext cx="5181600" cy="435133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686405AE-ED31-677D-86D8-01EAD583735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84947" y="2103121"/>
            <a:ext cx="5181600" cy="435133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438BFDD-0CF6-4B9D-8432-CEE0871B1035}" type="datetimeFigureOut">
              <a:rPr lang="hu-HU" smtClean="0"/>
              <a:t>2026. 08. 28.</a:t>
            </a:fld>
            <a:endParaRPr lang="hu-H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67B0947-62C7-48BD-8EDF-6B29136A2A8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021239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85A6F3D-6630-C2E0-DC0A-6D2C0AACF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hu-H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520" y="2103120"/>
            <a:ext cx="515778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9C38DBB1-A1FA-A460-88C8-B05F1570CA97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31838" y="2743200"/>
            <a:ext cx="5157187" cy="3763963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09360" y="2103120"/>
            <a:ext cx="518318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2D763CC-A010-6A2B-FEF3-388EAC8417D7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309361" y="2743200"/>
            <a:ext cx="5183188" cy="3763963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438BFDD-0CF6-4B9D-8432-CEE0871B1035}" type="datetimeFigureOut">
              <a:rPr lang="hu-HU" smtClean="0"/>
              <a:t>2026. 08. 28.</a:t>
            </a:fld>
            <a:endParaRPr lang="hu-H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67B0947-62C7-48BD-8EDF-6B29136A2A8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126229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0796BC8-E1B7-E6D6-E86F-4A5CAECDF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hu-H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438BFDD-0CF6-4B9D-8432-CEE0871B1035}" type="datetimeFigureOut">
              <a:rPr lang="hu-HU" smtClean="0"/>
              <a:t>2026. 08. 28.</a:t>
            </a:fld>
            <a:endParaRPr lang="hu-H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67B0947-62C7-48BD-8EDF-6B29136A2A8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1201194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hu-HU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438BFDD-0CF6-4B9D-8432-CEE0871B1035}" type="datetimeFigureOut">
              <a:rPr lang="hu-HU" smtClean="0"/>
              <a:t>2026. 08. 28.</a:t>
            </a:fld>
            <a:endParaRPr lang="hu-H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67B0947-62C7-48BD-8EDF-6B29136A2A8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5139997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57200"/>
            <a:ext cx="7342307" cy="1133856"/>
          </a:xfrm>
          <a:noFill/>
        </p:spPr>
        <p:txBody>
          <a:bodyPr anchor="b"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hu-HU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41248" y="2624328"/>
            <a:ext cx="10424160" cy="3200400"/>
          </a:xfrm>
          <a:noFill/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438BFDD-0CF6-4B9D-8432-CEE0871B1035}" type="datetimeFigureOut">
              <a:rPr lang="hu-HU" smtClean="0"/>
              <a:t>2026. 08. 28.</a:t>
            </a:fld>
            <a:endParaRPr lang="hu-H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67B0947-62C7-48BD-8EDF-6B29136A2A8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6727173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6">
            <a:extLst>
              <a:ext uri="{FF2B5EF4-FFF2-40B4-BE49-F238E27FC236}">
                <a16:creationId xmlns:a16="http://schemas.microsoft.com/office/drawing/2014/main" id="{CE8CC034-C652-239B-0064-9B0543AC2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 lang="en-US" dirty="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hu-HU"/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D051F68D-E2E5-C625-0273-281CE6D4939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31520" y="2301836"/>
            <a:ext cx="10741150" cy="3921165"/>
          </a:xfrm>
          <a:noFill/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438BFDD-0CF6-4B9D-8432-CEE0871B1035}" type="datetimeFigureOut">
              <a:rPr lang="hu-HU" smtClean="0"/>
              <a:t>2026. 08. 28.</a:t>
            </a:fld>
            <a:endParaRPr lang="hu-H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67B0947-62C7-48BD-8EDF-6B29136A2A8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481387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6F91B86-C367-4956-C9A2-7455826822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78A0B6AA-BDB6-0EFC-0999-EF550A248D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BD61BC8F-E0A0-3E34-BC64-41A28FAD1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8BFDD-0CF6-4B9D-8432-CEE0871B1035}" type="datetimeFigureOut">
              <a:rPr lang="hu-HU" smtClean="0"/>
              <a:t>2026. 08. 28.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CC406749-B3DE-84F2-E8C6-CEEEA7FC12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1CDDD358-5E52-BE53-216C-6B31F5DFA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B0947-62C7-48BD-8EDF-6B29136A2A8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3341757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318991E-37BA-3EF5-D0EC-A1FA38B49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307AC01-6AE6-93CE-382F-638AF7D311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E91EFC7-6A2F-923F-1EC0-28ECD5ECBD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38BFDD-0CF6-4B9D-8432-CEE0871B1035}" type="datetimeFigureOut">
              <a:rPr lang="hu-HU" smtClean="0"/>
              <a:t>2026. 08. 28.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99C99154-0926-740C-7B1D-8B61B56BC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92CB495-58A9-78DB-D8BC-A2F2854420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B0947-62C7-48BD-8EDF-6B29136A2A8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30114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476A66-BE83-43F9-A28B-02DF7879A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4990"/>
            <a:ext cx="10515600" cy="11168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ACB382-EE11-430D-941A-DB76EEB7F2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 flipH="1">
            <a:off x="-1131161" y="1592957"/>
            <a:ext cx="29735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000">
                <a:solidFill>
                  <a:schemeClr val="tx1"/>
                </a:solidFill>
              </a:defRPr>
            </a:lvl1pPr>
          </a:lstStyle>
          <a:p>
            <a:endParaRPr lang="hu-H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D76E94-F276-4F0F-8DD9-B1F8A3198A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061469"/>
            <a:ext cx="10515600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AD964E-3A2E-4DB9-B96A-EDE144A47B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425981" y="4687095"/>
            <a:ext cx="270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000">
                <a:solidFill>
                  <a:schemeClr val="tx1"/>
                </a:solidFill>
              </a:defRPr>
            </a:lvl1pPr>
          </a:lstStyle>
          <a:p>
            <a:fld id="{7438BFDD-0CF6-4B9D-8432-CEE0871B1035}" type="datetimeFigureOut">
              <a:rPr lang="hu-HU" smtClean="0"/>
              <a:t>2026. 08. 28.</a:t>
            </a:fld>
            <a:endParaRPr lang="hu-H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C562FE-ACD1-43F2-A3DE-5B11E10B7E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5746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>
              <a:defRPr sz="1000">
                <a:solidFill>
                  <a:schemeClr val="tx1"/>
                </a:solidFill>
              </a:defRPr>
            </a:lvl1pPr>
          </a:lstStyle>
          <a:p>
            <a:fld id="{667B0947-62C7-48BD-8EDF-6B29136A2A85}" type="slidenum">
              <a:rPr lang="hu-HU" smtClean="0"/>
              <a:t>‹#›</a:t>
            </a:fld>
            <a:endParaRPr lang="hu-HU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EB34A3B-1FD5-48FF-9982-1E64C864C01D}"/>
              </a:ext>
            </a:extLst>
          </p:cNvPr>
          <p:cNvCxnSpPr>
            <a:cxnSpLocks/>
          </p:cNvCxnSpPr>
          <p:nvPr/>
        </p:nvCxnSpPr>
        <p:spPr>
          <a:xfrm flipH="1">
            <a:off x="4" y="1824111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7424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SzPct val="80000"/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Goudy Old Style" panose="02020502050305020303" pitchFamily="18" charset="0"/>
        <a:buChar char="–"/>
        <a:defRPr sz="1600" i="1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Goudy Old Style" panose="02020502050305020303" pitchFamily="18" charset="0"/>
        <a:buChar char="–"/>
        <a:defRPr sz="1400" i="1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28">
          <p15:clr>
            <a:srgbClr val="F26B43"/>
          </p15:clr>
        </p15:guide>
        <p15:guide id="2" pos="528">
          <p15:clr>
            <a:srgbClr val="F26B43"/>
          </p15:clr>
        </p15:guide>
        <p15:guide id="3" orient="horz" pos="3792">
          <p15:clr>
            <a:srgbClr val="F26B43"/>
          </p15:clr>
        </p15:guide>
        <p15:guide id="4" pos="715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hyperlink" Target="https://wordwall.net/hu/resource/35177188/oszt%C3%A1lyf%C5%91n%C3%B6ki/mondatbefejez%C5%91-k%C3%A9rd%C3%A9sek-ny%C3%A1ri" TargetMode="External"/><Relationship Id="rId1" Type="http://schemas.openxmlformats.org/officeDocument/2006/relationships/slideLayout" Target="../slideLayouts/slideLayout15.xml"/><Relationship Id="rId4" Type="http://schemas.openxmlformats.org/officeDocument/2006/relationships/hyperlink" Target="https://pixabay.com/nl/tropische-strand-tropisch-strand-1164934/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5v9MC0Bu4XI" TargetMode="External"/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oercommons.org/courseware/lesson/69756" TargetMode="External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4.xml"/><Relationship Id="rId4" Type="http://schemas.openxmlformats.org/officeDocument/2006/relationships/hyperlink" Target="https://creativecommons.org/licenses/by-nc-sa/3.0/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454749B-8C10-1CAC-A454-4AC71FA45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20040"/>
            <a:ext cx="6858000" cy="932688"/>
          </a:xfrm>
        </p:spPr>
        <p:txBody>
          <a:bodyPr anchor="b">
            <a:normAutofit/>
          </a:bodyPr>
          <a:lstStyle/>
          <a:p>
            <a:r>
              <a:rPr lang="hu-HU" dirty="0"/>
              <a:t>Iskolakezdés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C1A68F5-3D00-F7B2-CD38-8598DF67051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380744"/>
            <a:ext cx="6858000" cy="5157216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</a:pPr>
            <a:r>
              <a:rPr lang="hu-HU" dirty="0"/>
              <a:t>Kezdődik az iskola. 				Mosolyogva nézek ismét</a:t>
            </a:r>
          </a:p>
          <a:p>
            <a:pPr>
              <a:lnSpc>
                <a:spcPct val="100000"/>
              </a:lnSpc>
            </a:pPr>
            <a:r>
              <a:rPr lang="hu-HU" dirty="0"/>
              <a:t>Elhiszed-e énnekem?				Tanáraim szemébe:</a:t>
            </a:r>
          </a:p>
          <a:p>
            <a:pPr>
              <a:lnSpc>
                <a:spcPct val="100000"/>
              </a:lnSpc>
            </a:pPr>
            <a:r>
              <a:rPr lang="hu-HU" dirty="0"/>
              <a:t>Nyáron végig üresen állt,			amit idén tanítanak</a:t>
            </a:r>
          </a:p>
          <a:p>
            <a:pPr>
              <a:lnSpc>
                <a:spcPct val="100000"/>
              </a:lnSpc>
            </a:pPr>
            <a:r>
              <a:rPr lang="hu-HU" dirty="0"/>
              <a:t>S most teli a </a:t>
            </a:r>
            <a:r>
              <a:rPr lang="hu-HU" dirty="0" err="1"/>
              <a:t>tenterem</a:t>
            </a:r>
            <a:r>
              <a:rPr lang="hu-HU" dirty="0"/>
              <a:t>.			Majd feledem jövőre.		</a:t>
            </a:r>
          </a:p>
          <a:p>
            <a:pPr>
              <a:lnSpc>
                <a:spcPct val="100000"/>
              </a:lnSpc>
            </a:pPr>
            <a:r>
              <a:rPr lang="hu-HU" dirty="0"/>
              <a:t>Örülök, hogy </a:t>
            </a:r>
            <a:r>
              <a:rPr lang="hu-HU" dirty="0" err="1"/>
              <a:t>újralátom</a:t>
            </a:r>
            <a:endParaRPr lang="hu-HU" dirty="0"/>
          </a:p>
          <a:p>
            <a:pPr>
              <a:lnSpc>
                <a:spcPct val="100000"/>
              </a:lnSpc>
            </a:pPr>
            <a:r>
              <a:rPr lang="hu-HU" dirty="0"/>
              <a:t>A sok régi cimborát,</a:t>
            </a:r>
          </a:p>
          <a:p>
            <a:pPr>
              <a:lnSpc>
                <a:spcPct val="100000"/>
              </a:lnSpc>
            </a:pPr>
            <a:r>
              <a:rPr lang="hu-HU" dirty="0"/>
              <a:t>De a lecke nem hiányzott,	</a:t>
            </a:r>
          </a:p>
          <a:p>
            <a:pPr>
              <a:lnSpc>
                <a:spcPct val="100000"/>
              </a:lnSpc>
            </a:pPr>
            <a:r>
              <a:rPr lang="hu-HU" dirty="0"/>
              <a:t>Nem ám, egész nyáron át.</a:t>
            </a:r>
          </a:p>
          <a:p>
            <a:pPr>
              <a:lnSpc>
                <a:spcPct val="100000"/>
              </a:lnSpc>
            </a:pPr>
            <a:endParaRPr lang="hu-HU" dirty="0"/>
          </a:p>
          <a:p>
            <a:pPr>
              <a:lnSpc>
                <a:spcPct val="100000"/>
              </a:lnSpc>
            </a:pPr>
            <a:r>
              <a:rPr lang="hu-HU" dirty="0"/>
              <a:t>A fejemből ki is ráztam</a:t>
            </a:r>
          </a:p>
          <a:p>
            <a:pPr>
              <a:lnSpc>
                <a:spcPct val="100000"/>
              </a:lnSpc>
            </a:pPr>
            <a:r>
              <a:rPr lang="hu-HU" dirty="0"/>
              <a:t>Minden szép elméletet.</a:t>
            </a:r>
          </a:p>
          <a:p>
            <a:pPr>
              <a:lnSpc>
                <a:spcPct val="100000"/>
              </a:lnSpc>
            </a:pPr>
            <a:r>
              <a:rPr lang="hu-HU" dirty="0"/>
              <a:t>Tiszta lappal indíthatom</a:t>
            </a:r>
          </a:p>
          <a:p>
            <a:pPr>
              <a:lnSpc>
                <a:spcPct val="100000"/>
              </a:lnSpc>
            </a:pPr>
            <a:r>
              <a:rPr lang="hu-HU" dirty="0"/>
              <a:t>Így az új tanévemet.</a:t>
            </a:r>
          </a:p>
          <a:p>
            <a:pPr>
              <a:lnSpc>
                <a:spcPct val="100000"/>
              </a:lnSpc>
            </a:pPr>
            <a:endParaRPr lang="hu-HU" sz="1700" dirty="0"/>
          </a:p>
        </p:txBody>
      </p:sp>
      <p:pic>
        <p:nvPicPr>
          <p:cNvPr id="4" name="Kép 3" descr="Nem vették fel a gyereket a kiszemelt iskolába? – ezekre figyelj ilyenkor, de nagyon! - Anyamagazin">
            <a:extLst>
              <a:ext uri="{FF2B5EF4-FFF2-40B4-BE49-F238E27FC236}">
                <a16:creationId xmlns:a16="http://schemas.microsoft.com/office/drawing/2014/main" id="{A4A87CC6-026D-4DC7-0DE8-E9805525ABE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0069" r="30022" b="-1"/>
          <a:stretch>
            <a:fillRect/>
          </a:stretch>
        </p:blipFill>
        <p:spPr>
          <a:xfrm>
            <a:off x="8091732" y="10"/>
            <a:ext cx="4100267" cy="685799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03281227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C23404F-2BB3-3151-1A4D-654AA2E50C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659" y="80387"/>
            <a:ext cx="4750861" cy="944545"/>
          </a:xfrm>
        </p:spPr>
        <p:txBody>
          <a:bodyPr anchor="b">
            <a:noAutofit/>
          </a:bodyPr>
          <a:lstStyle/>
          <a:p>
            <a:r>
              <a:rPr lang="hu-HU" sz="2400" dirty="0"/>
              <a:t>Mondatbefejező kérdések a nyári élményekről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D19523C-B7C5-863A-82AF-A80A68C3BB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380744"/>
            <a:ext cx="4572000" cy="4983480"/>
          </a:xfrm>
        </p:spPr>
        <p:txBody>
          <a:bodyPr>
            <a:normAutofit/>
          </a:bodyPr>
          <a:lstStyle/>
          <a:p>
            <a:r>
              <a:rPr lang="hu-HU" sz="2800" dirty="0">
                <a:hlinkClick r:id="rId2"/>
              </a:rPr>
              <a:t>Mondatbefejező kérdések - Nyári élményekről - </a:t>
            </a:r>
            <a:r>
              <a:rPr lang="hu-HU" sz="2800" dirty="0" err="1">
                <a:hlinkClick r:id="rId2"/>
              </a:rPr>
              <a:t>ofőire</a:t>
            </a:r>
            <a:r>
              <a:rPr lang="hu-HU" sz="2800" dirty="0">
                <a:hlinkClick r:id="rId2"/>
              </a:rPr>
              <a:t> – Doboznyitó</a:t>
            </a:r>
            <a:endParaRPr lang="hu-HU" sz="2800" dirty="0"/>
          </a:p>
          <a:p>
            <a:endParaRPr lang="hu-HU" dirty="0"/>
          </a:p>
        </p:txBody>
      </p:sp>
      <p:pic>
        <p:nvPicPr>
          <p:cNvPr id="11" name="Kép helye 10">
            <a:extLst>
              <a:ext uri="{FF2B5EF4-FFF2-40B4-BE49-F238E27FC236}">
                <a16:creationId xmlns:a16="http://schemas.microsoft.com/office/drawing/2014/main" id="{81B9F020-023F-03D9-D677-489876DDF99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9811" r="19811"/>
          <a:stretch/>
        </p:blipFill>
        <p:spPr>
          <a:xfrm>
            <a:off x="5917949" y="0"/>
            <a:ext cx="6273820" cy="6858000"/>
          </a:xfrm>
          <a:noFill/>
        </p:spPr>
      </p:pic>
    </p:spTree>
    <p:extLst>
      <p:ext uri="{BB962C8B-B14F-4D97-AF65-F5344CB8AC3E}">
        <p14:creationId xmlns:p14="http://schemas.microsoft.com/office/powerpoint/2010/main" val="4085483499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8ED0451-CBC7-A07E-74B2-FE968388AE7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Kis iskolai illemtan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7E599475-5F68-4A14-7C96-38D7E2AB421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hu-HU" sz="3200" dirty="0">
                <a:hlinkClick r:id="rId2"/>
              </a:rPr>
              <a:t>Kis iskolai illemtan - viselkedési útmutató</a:t>
            </a:r>
            <a:endParaRPr lang="hu-HU" sz="3200" dirty="0"/>
          </a:p>
        </p:txBody>
      </p:sp>
    </p:spTree>
    <p:extLst>
      <p:ext uri="{BB962C8B-B14F-4D97-AF65-F5344CB8AC3E}">
        <p14:creationId xmlns:p14="http://schemas.microsoft.com/office/powerpoint/2010/main" val="62738552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648E714-1AA2-5C8D-3CA2-521AB79B66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708" y="140677"/>
            <a:ext cx="4530500" cy="1185705"/>
          </a:xfrm>
        </p:spPr>
        <p:txBody>
          <a:bodyPr anchor="b">
            <a:normAutofit/>
          </a:bodyPr>
          <a:lstStyle/>
          <a:p>
            <a:r>
              <a:rPr lang="hu-HU" sz="3600"/>
              <a:t>Hetesek feladatai</a:t>
            </a:r>
            <a:endParaRPr lang="hu-HU" sz="3600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1E09DEB-04C5-6D8C-1F04-33875FCB961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11499" y="1326382"/>
            <a:ext cx="4781709" cy="5290457"/>
          </a:xfrm>
        </p:spPr>
        <p:txBody>
          <a:bodyPr>
            <a:normAutofit lnSpcReduction="1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600"/>
              <a:t>Gondoskodik a tábla tisztaságáról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600"/>
              <a:t>A terem szellőztetéséről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600"/>
              <a:t>A terem rendjéről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600"/>
              <a:t>Az óra kezdetéig felügyeli a rendet</a:t>
            </a:r>
          </a:p>
          <a:p>
            <a:pPr marL="0" indent="0">
              <a:buNone/>
            </a:pPr>
            <a:r>
              <a:rPr lang="hu-HU" sz="2600"/>
              <a:t>Ha a tanár 10 perc múlva nem érkezik meg, akkor szól a tanáriban.</a:t>
            </a:r>
          </a:p>
          <a:p>
            <a:pPr marL="0" indent="0">
              <a:buNone/>
            </a:pPr>
            <a:r>
              <a:rPr lang="hu-HU" sz="2600"/>
              <a:t>Minden óra elején jelenteni kell a tanárnak a hiányzókat.</a:t>
            </a:r>
          </a:p>
          <a:p>
            <a:pPr marL="0" indent="0">
              <a:buNone/>
            </a:pPr>
            <a:endParaRPr lang="hu-HU" dirty="0"/>
          </a:p>
        </p:txBody>
      </p:sp>
      <p:pic>
        <p:nvPicPr>
          <p:cNvPr id="4" name="Kép 3" descr="Sokba kerülhet az iskolakezdés - MMOnline">
            <a:extLst>
              <a:ext uri="{FF2B5EF4-FFF2-40B4-BE49-F238E27FC236}">
                <a16:creationId xmlns:a16="http://schemas.microsoft.com/office/drawing/2014/main" id="{0013C4A9-36E0-79AE-D7FF-0317A3CD1E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5480" y="41026"/>
            <a:ext cx="6446520" cy="361005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17571770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CAD5266-CE38-BF66-9B3F-CEFCFAF3A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120580"/>
            <a:ext cx="4361688" cy="1125416"/>
          </a:xfrm>
        </p:spPr>
        <p:txBody>
          <a:bodyPr anchor="b">
            <a:normAutofit/>
          </a:bodyPr>
          <a:lstStyle/>
          <a:p>
            <a:r>
              <a:rPr lang="hu-HU" dirty="0"/>
              <a:t>A tanítási órák végén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ED7B3A7-591D-ACBA-C6A1-E92BCC2E562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506068"/>
            <a:ext cx="4360863" cy="4802657"/>
          </a:xfrm>
        </p:spPr>
        <p:txBody>
          <a:bodyPr>
            <a:normAutofit/>
          </a:bodyPr>
          <a:lstStyle/>
          <a:p>
            <a:r>
              <a:rPr lang="hu-HU" sz="3200" dirty="0"/>
              <a:t>Figyelmezteti társait:  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3200" dirty="0"/>
              <a:t>Tegyék fel a székeket.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3200" dirty="0"/>
              <a:t>Ne hagyjanak szemetet a padokban és a földön.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3200" dirty="0"/>
              <a:t>Lekapcsolja a villanyt, és ha kell, a projektort.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/>
          </a:p>
        </p:txBody>
      </p:sp>
      <p:pic>
        <p:nvPicPr>
          <p:cNvPr id="4" name="Kép 3" descr="A HETESEK FELADATAI - A HETESEK FELADATAI">
            <a:extLst>
              <a:ext uri="{FF2B5EF4-FFF2-40B4-BE49-F238E27FC236}">
                <a16:creationId xmlns:a16="http://schemas.microsoft.com/office/drawing/2014/main" id="{9A64587C-DA14-4288-398B-609C65F3BC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5480" y="1027671"/>
            <a:ext cx="6446520" cy="480265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45421034"/>
      </p:ext>
    </p:extLst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D66BCAD-C1AB-1CE2-AB02-53A8B8E5C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83413"/>
            <a:ext cx="4361688" cy="1262639"/>
          </a:xfrm>
        </p:spPr>
        <p:txBody>
          <a:bodyPr anchor="b">
            <a:normAutofit/>
          </a:bodyPr>
          <a:lstStyle/>
          <a:p>
            <a:r>
              <a:rPr lang="hu-HU" dirty="0"/>
              <a:t>Osztálytermi alapszabályok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ADD509C-D723-B99E-7E38-C7ED9554381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979461"/>
            <a:ext cx="4360863" cy="4329264"/>
          </a:xfrm>
        </p:spPr>
        <p:txBody>
          <a:bodyPr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hu-HU" dirty="0"/>
              <a:t>Mindenki a maga részének a rendjéért, tisztaságáért felelős!</a:t>
            </a:r>
          </a:p>
          <a:p>
            <a:pPr marL="342900" indent="-342900">
              <a:buFont typeface="+mj-lt"/>
              <a:buAutoNum type="arabicPeriod"/>
            </a:pPr>
            <a:r>
              <a:rPr lang="hu-HU" dirty="0"/>
              <a:t>Mindegy ki dobta oda, ejtette le, a te területedért felelős vagy!</a:t>
            </a:r>
          </a:p>
          <a:p>
            <a:pPr marL="342900" indent="-342900">
              <a:buFont typeface="+mj-lt"/>
              <a:buAutoNum type="arabicPeriod"/>
            </a:pPr>
            <a:r>
              <a:rPr lang="hu-HU" dirty="0"/>
              <a:t>Ha felszólítanak, hogy vedd fel, akkor vedd fel!</a:t>
            </a:r>
          </a:p>
          <a:p>
            <a:pPr marL="342900" indent="-342900">
              <a:buFont typeface="+mj-lt"/>
              <a:buAutoNum type="arabicPeriod"/>
            </a:pPr>
            <a:endParaRPr lang="hu-HU" dirty="0"/>
          </a:p>
          <a:p>
            <a:r>
              <a:rPr lang="hu-HU" dirty="0"/>
              <a:t>Mielőtt hazamész győződj meg arról, hogy: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Elpakoltál mindent.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Feltetted a széket.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Hétvégére a </a:t>
            </a:r>
            <a:r>
              <a:rPr lang="hu-HU" dirty="0" err="1"/>
              <a:t>tesicuccot</a:t>
            </a:r>
            <a:r>
              <a:rPr lang="hu-HU" dirty="0"/>
              <a:t> hazaviszed.</a:t>
            </a:r>
          </a:p>
        </p:txBody>
      </p:sp>
      <p:pic>
        <p:nvPicPr>
          <p:cNvPr id="15" name="Kép helye 14">
            <a:extLst>
              <a:ext uri="{FF2B5EF4-FFF2-40B4-BE49-F238E27FC236}">
                <a16:creationId xmlns:a16="http://schemas.microsoft.com/office/drawing/2014/main" id="{1FFE58E5-B9BF-3FEB-57E8-FC4AD92912B7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6981" r="16981"/>
          <a:stretch/>
        </p:blipFill>
        <p:spPr>
          <a:xfrm>
            <a:off x="5745480" y="156"/>
            <a:ext cx="6446520" cy="6857687"/>
          </a:xfrm>
          <a:noFill/>
        </p:spPr>
      </p:pic>
      <p:sp>
        <p:nvSpPr>
          <p:cNvPr id="16" name="Szövegdoboz 15">
            <a:extLst>
              <a:ext uri="{FF2B5EF4-FFF2-40B4-BE49-F238E27FC236}">
                <a16:creationId xmlns:a16="http://schemas.microsoft.com/office/drawing/2014/main" id="{B6275F10-3473-7ACE-85A4-B99B3FC375B8}"/>
              </a:ext>
            </a:extLst>
          </p:cNvPr>
          <p:cNvSpPr txBox="1"/>
          <p:nvPr/>
        </p:nvSpPr>
        <p:spPr>
          <a:xfrm>
            <a:off x="9583594" y="6870700"/>
            <a:ext cx="2608406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hu-HU" sz="700">
                <a:solidFill>
                  <a:srgbClr val="FFFFFF"/>
                </a:solidFill>
              </a:rPr>
              <a:t>Cím: </a:t>
            </a:r>
            <a:r>
              <a:rPr lang="hu-HU" sz="700">
                <a:solidFill>
                  <a:srgbClr val="FFFFFF"/>
                </a:solidFill>
                <a:hlinkClick r:id="rId3" tooltip="https://oercommons.org/courseware/lesson/6975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Fénykép</a:t>
            </a:r>
            <a:r>
              <a:rPr lang="hu-HU" sz="700">
                <a:solidFill>
                  <a:srgbClr val="FFFFFF"/>
                </a:solidFill>
              </a:rPr>
              <a:t>, készítette: Ismeretlen a készítő, licenc: </a:t>
            </a:r>
            <a:r>
              <a:rPr lang="hu-HU" sz="700">
                <a:solidFill>
                  <a:srgbClr val="FFFFFF"/>
                </a:solidFill>
                <a:hlinkClick r:id="rId4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lang="hu-HU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0806764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FA82D49-525B-CCE6-CD82-4FED3DEB8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Mindenki Jó Valamiben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B96B138-CEE5-6B6D-AF03-63759F1E1A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dirty="0"/>
              <a:t>Nincsenek egyenlők és egyenlőbbek!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dirty="0"/>
              <a:t>Tisztelet egymás iránt és magunk iránt!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dirty="0"/>
              <a:t>Őszinteség, becsület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dirty="0"/>
              <a:t>Méltóság, a gonoszkodásban nincs méltóság!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dirty="0"/>
              <a:t>A ronda beszédben sincs.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dirty="0"/>
              <a:t>A csalás és tisztességtelenség a gyávák technikája.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800" b="1" dirty="0"/>
              <a:t>ÚGY VISELKEDJ MÁSOKKAL, AHOGY TE IS AKAROD,HOGY VISELKEDJENEK VELED!!!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507841706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16AF3F1-9B0B-355C-3589-7597DEA3D1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83413"/>
            <a:ext cx="4361688" cy="1262639"/>
          </a:xfrm>
        </p:spPr>
        <p:txBody>
          <a:bodyPr anchor="b">
            <a:normAutofit/>
          </a:bodyPr>
          <a:lstStyle/>
          <a:p>
            <a:r>
              <a:rPr lang="hu-HU" dirty="0"/>
              <a:t>2. feladat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8BC414F-4B13-E44B-AF8F-7EAD9239E08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979461"/>
            <a:ext cx="4360863" cy="4329264"/>
          </a:xfrm>
        </p:spPr>
        <p:txBody>
          <a:bodyPr>
            <a:normAutofit/>
          </a:bodyPr>
          <a:lstStyle/>
          <a:p>
            <a:r>
              <a:rPr lang="hu-HU" dirty="0"/>
              <a:t>Írj levelet a végzős, 8.-os énednek!</a:t>
            </a:r>
          </a:p>
          <a:p>
            <a:endParaRPr lang="hu-HU" dirty="0"/>
          </a:p>
          <a:p>
            <a:r>
              <a:rPr lang="hu-HU" dirty="0"/>
              <a:t>Lehet benne: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Jóslat, mit gondolsz mi lesz…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Tervek, célok, néhány gondolat a mostani önmagadról, miket szeretsz csinálni, mi érdekel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/>
              <a:t>Ballagáskor elővesszük ezeket a gondolatokat újra, és összehasonlítjuk! Jókat nevetünk rajta! </a:t>
            </a:r>
          </a:p>
        </p:txBody>
      </p:sp>
      <p:pic>
        <p:nvPicPr>
          <p:cNvPr id="6" name="Kép 5" descr="Levél Magamnak-Levél Magadnak - Ms. Hortensia">
            <a:extLst>
              <a:ext uri="{FF2B5EF4-FFF2-40B4-BE49-F238E27FC236}">
                <a16:creationId xmlns:a16="http://schemas.microsoft.com/office/drawing/2014/main" id="{37DD47F4-301E-7E91-C20F-E91D1D7A95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7005" y="0"/>
            <a:ext cx="4903470" cy="6858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769024883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Árkádsor">
  <a:themeElements>
    <a:clrScheme name="Árkádsor">
      <a:dk1>
        <a:sysClr val="windowText" lastClr="000000"/>
      </a:dk1>
      <a:lt1>
        <a:sysClr val="window" lastClr="FFFFFF"/>
      </a:lt1>
      <a:dk2>
        <a:srgbClr val="424C4E"/>
      </a:dk2>
      <a:lt2>
        <a:srgbClr val="EDE9E7"/>
      </a:lt2>
      <a:accent1>
        <a:srgbClr val="9FA597"/>
      </a:accent1>
      <a:accent2>
        <a:srgbClr val="AEA67E"/>
      </a:accent2>
      <a:accent3>
        <a:srgbClr val="957D71"/>
      </a:accent3>
      <a:accent4>
        <a:srgbClr val="C88769"/>
      </a:accent4>
      <a:accent5>
        <a:srgbClr val="97A4AA"/>
      </a:accent5>
      <a:accent6>
        <a:srgbClr val="9FA4A5"/>
      </a:accent6>
      <a:hlink>
        <a:srgbClr val="8C9484"/>
      </a:hlink>
      <a:folHlink>
        <a:srgbClr val="C17957"/>
      </a:folHlink>
    </a:clrScheme>
    <a:fontScheme name="Árkádsor">
      <a:majorFont>
        <a:latin typeface="Felix Titling"/>
        <a:ea typeface=""/>
        <a:cs typeface=""/>
      </a:majorFont>
      <a:minorFont>
        <a:latin typeface="Goudy Old Styl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chway" id="{CCBE687C-D9F1-4254-B066-5079611C2397}" vid="{9D57D580-D4A7-454F-BF49-8DDDB4A8185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Archway</Template>
  <TotalTime>48</TotalTime>
  <Words>361</Words>
  <Application>Microsoft Office PowerPoint</Application>
  <PresentationFormat>Szélesvásznú</PresentationFormat>
  <Paragraphs>57</Paragraphs>
  <Slides>8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8</vt:i4>
      </vt:variant>
    </vt:vector>
  </HeadingPairs>
  <TitlesOfParts>
    <vt:vector size="12" baseType="lpstr">
      <vt:lpstr>Arial</vt:lpstr>
      <vt:lpstr>Felix Titling</vt:lpstr>
      <vt:lpstr>Goudy Old Style</vt:lpstr>
      <vt:lpstr>Árkádsor</vt:lpstr>
      <vt:lpstr>Iskolakezdés</vt:lpstr>
      <vt:lpstr>Mondatbefejező kérdések a nyári élményekről</vt:lpstr>
      <vt:lpstr>Kis iskolai illemtan</vt:lpstr>
      <vt:lpstr>Hetesek feladatai</vt:lpstr>
      <vt:lpstr>A tanítási órák végén</vt:lpstr>
      <vt:lpstr>Osztálytermi alapszabályok</vt:lpstr>
      <vt:lpstr>Mindenki Jó Valamiben</vt:lpstr>
      <vt:lpstr>2. feladat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Beáta Zemplényi</dc:creator>
  <cp:lastModifiedBy>Beáta Zemplényi</cp:lastModifiedBy>
  <cp:revision>17</cp:revision>
  <dcterms:created xsi:type="dcterms:W3CDTF">2026-08-28T08:36:44Z</dcterms:created>
  <dcterms:modified xsi:type="dcterms:W3CDTF">2026-08-28T09:28:18Z</dcterms:modified>
</cp:coreProperties>
</file>